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57" r:id="rId11"/>
    <p:sldId id="27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B551-FB1E-49D5-8E27-140F99C5E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26CC3-2DB0-4950-880C-ADDF36991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A9AF3-277B-41D6-BD12-ECCFB53B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98B1B-D054-41D9-880B-24356A08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6BB1-75F6-4A35-A1FD-3B322E09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8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B472-6D74-420C-AEFB-5EB5ADB3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28B64-DEDF-4B6B-A8C9-5D50F9D59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B52F7-9BC9-4737-9CE2-A26CF24C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347E9-4EE6-4AB8-9001-69AF898E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CB5D6-0784-4702-A935-DF5CBBE8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86C0DE-E1CB-447F-BA47-EC40A6B65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AD38D-4FAD-49BE-BE29-C6FB5339E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8754B-7FC9-4E02-88B9-46EA0BE4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E36B1-2FE4-46F4-B9C1-927F2AE1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07463-C53F-4123-B69E-5CBD01A2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5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35BD-B70D-4076-A701-D554F60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19DA-7EAB-4E7C-86D6-2E8007C6F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97CD-D6F5-4FE4-81DD-6740C260B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B088E-B6D1-4697-89F1-9749BD81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4E72-6539-4416-A472-C9CD5C5E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7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06FE-AF88-4AAB-A61C-89184D97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24A05-062B-42A7-B5A9-1EBDCC04B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67925-32DE-4BFD-A868-39A160CA3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8DBB-FE34-47CB-ADDE-92CFE2F7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D447B-8C28-4E57-9552-B9527F97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8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C95D5-78EE-4D86-9A21-5BDEFB6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16810-225B-4975-A967-6BE74D65F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7C8A0-D385-4163-BEF3-84D0463F7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13D44-B4A2-4E3A-9E94-5FA87C57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71D84-C0CA-424F-9E96-53E9BB6CF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FF710-A3A9-4F1F-99DE-65FB9DCA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2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6E72-696C-4BFD-B524-BE7DBDCB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C3802-CD77-45A5-ACE2-E0554BA58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DA0E7-7847-4A13-BA89-FBD1A1674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8C1E0-EB0B-4911-9E37-5A272CDCE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D4690-CBEE-4FE7-BD27-EF72400F5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80344C-ABC5-44E7-8126-8AA8CD12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738B5-C8E7-4AAA-A334-F5D29A4A0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DA0E64-0CE0-4AEF-B366-9C095107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32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DEA2-0159-444A-9C02-E80834A0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288D-1C44-4342-9167-7EA2E81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55A14-D4E3-4EA3-8BCC-8D809497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39866-B524-48C8-B20D-87059916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B0193-C6A0-491D-A69C-E81E8788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F01ED-C710-4C63-8D57-2E326D9A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AE801-EBBF-4C19-ADF0-CBF79AE1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0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E7C-073E-4C14-A5B2-48A232EAB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CB425-6F3C-4E9C-81F1-9987C063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4697B-8239-4A54-AF3C-0149E18DC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FDED7-B3F6-4850-93BA-44DE37E41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408FC-467C-4EBA-B612-0BE7AC06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EDBB5-8634-4481-B911-B9BA7A23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2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8789-A792-43EA-9825-87D2D625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A8413-2A71-4DA8-A2CE-5FE19A698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C8CAC-74F6-44AC-9AB3-72188E073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B72E1-6057-42E0-8904-78F2B6CD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CCA49-93D4-4386-926B-16C8AD0C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CA6E4-0A45-40AA-9076-25358140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7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1BA57D-1854-40D2-A748-289F5860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4F527-F43C-427B-89CF-65C516394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BF754-623B-4BF8-ADD0-7931DE71D1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FB6F1-43C5-4222-B8BA-CE6E5907F820}" type="datetimeFigureOut">
              <a:rPr lang="en-US" smtClean="0"/>
              <a:t>01-Dec-17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9DFD7-3D36-4193-AE79-CD70687AD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DF4E8-089F-419B-9925-58CB757F6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4D951-0AF5-4D79-ACF3-BA73ADC09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E1C3D-6258-49E9-B5DC-482A88E54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22F2DA-ED30-4396-8D0D-392DF95B00A5}"/>
              </a:ext>
            </a:extLst>
          </p:cNvPr>
          <p:cNvSpPr/>
          <p:nvPr/>
        </p:nvSpPr>
        <p:spPr>
          <a:xfrm>
            <a:off x="2158490" y="1520041"/>
            <a:ext cx="787502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Candidate Insight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591FEA-3FB2-4A6C-9EB5-5F51BC64E019}"/>
              </a:ext>
            </a:extLst>
          </p:cNvPr>
          <p:cNvSpPr/>
          <p:nvPr/>
        </p:nvSpPr>
        <p:spPr>
          <a:xfrm>
            <a:off x="3256056" y="2686427"/>
            <a:ext cx="567988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Tahoma" pitchFamily="34" charset="0"/>
                <a:cs typeface="Andalus" pitchFamily="18" charset="-78"/>
              </a:rPr>
              <a:t>INF-558 Project Presentation</a:t>
            </a:r>
          </a:p>
          <a:p>
            <a:pPr lvl="0"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Tahoma" pitchFamily="34" charset="0"/>
                <a:cs typeface="Andalus" pitchFamily="18" charset="-78"/>
              </a:rPr>
              <a:t>Anand Prashar</a:t>
            </a:r>
          </a:p>
          <a:p>
            <a:pPr lvl="0"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Tahoma" pitchFamily="34" charset="0"/>
                <a:cs typeface="Andalus" pitchFamily="18" charset="-78"/>
              </a:rPr>
              <a:t>Shiv Prathik Velagala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370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2876-A262-4281-87A4-F2EEC25CD1B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92263"/>
            <a:ext cx="10515600" cy="4351337"/>
          </a:xfrm>
        </p:spPr>
        <p:txBody>
          <a:bodyPr/>
          <a:lstStyle/>
          <a:p>
            <a:r>
              <a:rPr lang="en-US" dirty="0"/>
              <a:t>The scraped data was cleaned using Google Refine.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004CC-26C2-49B6-BD1C-1D8C8A79D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5" y="2756112"/>
            <a:ext cx="7942730" cy="154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1CA27-CCBB-437A-AB93-778B7CF9B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" y="5151378"/>
            <a:ext cx="6706181" cy="1025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4337F-F3CE-40B8-B3AF-DAE189E8C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64" y="2480943"/>
            <a:ext cx="2617697" cy="36960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727D3E-77E0-4447-B80C-26B6A51421F8}"/>
              </a:ext>
            </a:extLst>
          </p:cNvPr>
          <p:cNvSpPr txBox="1"/>
          <p:nvPr/>
        </p:nvSpPr>
        <p:spPr>
          <a:xfrm>
            <a:off x="8892988" y="2009541"/>
            <a:ext cx="301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Removal of special characters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ABD19-0AEB-4167-B51F-1E641943D094}"/>
              </a:ext>
            </a:extLst>
          </p:cNvPr>
          <p:cNvSpPr txBox="1"/>
          <p:nvPr/>
        </p:nvSpPr>
        <p:spPr>
          <a:xfrm>
            <a:off x="416858" y="4538654"/>
            <a:ext cx="855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Changing different types of location formats entered by users into a homogeneous format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555BC-F954-4C5B-87CE-382C18A7A1FA}"/>
              </a:ext>
            </a:extLst>
          </p:cNvPr>
          <p:cNvSpPr txBox="1"/>
          <p:nvPr/>
        </p:nvSpPr>
        <p:spPr>
          <a:xfrm>
            <a:off x="663388" y="2153417"/>
            <a:ext cx="502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Dealing with characters in foreign languages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8676A-BDB3-4EDA-BCC0-FEC37344982C}"/>
              </a:ext>
            </a:extLst>
          </p:cNvPr>
          <p:cNvSpPr/>
          <p:nvPr/>
        </p:nvSpPr>
        <p:spPr>
          <a:xfrm>
            <a:off x="3557799" y="506432"/>
            <a:ext cx="52052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Cleaning the data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81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6D1842-BDC6-440D-ADD1-17523C38589B}"/>
              </a:ext>
            </a:extLst>
          </p:cNvPr>
          <p:cNvSpPr/>
          <p:nvPr/>
        </p:nvSpPr>
        <p:spPr>
          <a:xfrm>
            <a:off x="4211324" y="105073"/>
            <a:ext cx="35121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Data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CA89D-F9F4-4950-B022-02D5F1DFB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7737"/>
            <a:ext cx="12192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6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7DDEF3-F50E-4EA2-93A9-40FD12CE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8561"/>
            <a:ext cx="12192000" cy="59894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1D58C7-9E7B-4A52-B298-BA32898D5A53}"/>
              </a:ext>
            </a:extLst>
          </p:cNvPr>
          <p:cNvSpPr/>
          <p:nvPr/>
        </p:nvSpPr>
        <p:spPr>
          <a:xfrm>
            <a:off x="3289659" y="176510"/>
            <a:ext cx="57174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What we achieved!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1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C0778C-6AFC-4012-AB20-09E79811A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BBA370-D097-42D3-812A-3AE5B2321623}"/>
              </a:ext>
            </a:extLst>
          </p:cNvPr>
          <p:cNvSpPr/>
          <p:nvPr/>
        </p:nvSpPr>
        <p:spPr>
          <a:xfrm>
            <a:off x="4394524" y="-99714"/>
            <a:ext cx="30981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Extraction</a:t>
            </a:r>
          </a:p>
        </p:txBody>
      </p:sp>
    </p:spTree>
    <p:extLst>
      <p:ext uri="{BB962C8B-B14F-4D97-AF65-F5344CB8AC3E}">
        <p14:creationId xmlns:p14="http://schemas.microsoft.com/office/powerpoint/2010/main" val="52759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1B4CCB-A79C-43A1-8128-05F24D32F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486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AE515-4967-49DD-81BB-764DFF38BDE0}"/>
              </a:ext>
            </a:extLst>
          </p:cNvPr>
          <p:cNvSpPr/>
          <p:nvPr/>
        </p:nvSpPr>
        <p:spPr>
          <a:xfrm>
            <a:off x="3603329" y="219373"/>
            <a:ext cx="47567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Interesting stuff</a:t>
            </a:r>
          </a:p>
        </p:txBody>
      </p:sp>
    </p:spTree>
    <p:extLst>
      <p:ext uri="{BB962C8B-B14F-4D97-AF65-F5344CB8AC3E}">
        <p14:creationId xmlns:p14="http://schemas.microsoft.com/office/powerpoint/2010/main" val="3132894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8C06A-AF2F-4A7D-8F98-D29F96D7F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B9A711-2AE1-4289-BEAA-65D56CBC3320}"/>
              </a:ext>
            </a:extLst>
          </p:cNvPr>
          <p:cNvSpPr/>
          <p:nvPr/>
        </p:nvSpPr>
        <p:spPr>
          <a:xfrm>
            <a:off x="2138363" y="113437"/>
            <a:ext cx="85201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Interesting stuff contd.</a:t>
            </a:r>
          </a:p>
        </p:txBody>
      </p:sp>
    </p:spTree>
    <p:extLst>
      <p:ext uri="{BB962C8B-B14F-4D97-AF65-F5344CB8AC3E}">
        <p14:creationId xmlns:p14="http://schemas.microsoft.com/office/powerpoint/2010/main" val="294619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DF84A-B029-4BBC-A6BC-D422EAE12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8CA39C-63BF-4D46-B022-2AEA4FFED011}"/>
              </a:ext>
            </a:extLst>
          </p:cNvPr>
          <p:cNvSpPr/>
          <p:nvPr/>
        </p:nvSpPr>
        <p:spPr>
          <a:xfrm>
            <a:off x="1752600" y="75337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More Interesting stuff</a:t>
            </a:r>
          </a:p>
        </p:txBody>
      </p:sp>
    </p:spTree>
    <p:extLst>
      <p:ext uri="{BB962C8B-B14F-4D97-AF65-F5344CB8AC3E}">
        <p14:creationId xmlns:p14="http://schemas.microsoft.com/office/powerpoint/2010/main" val="1669180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498BFA-06D9-4A50-B8E8-CDC5D0A13BEB}"/>
              </a:ext>
            </a:extLst>
          </p:cNvPr>
          <p:cNvSpPr/>
          <p:nvPr/>
        </p:nvSpPr>
        <p:spPr>
          <a:xfrm>
            <a:off x="3482157" y="195560"/>
            <a:ext cx="51133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Network analysis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5DE63-FACB-4B47-B38C-29C48AD2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563"/>
            <a:ext cx="12192000" cy="57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35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F2C7E7-606C-4999-BB94-9F2938A89428}"/>
              </a:ext>
            </a:extLst>
          </p:cNvPr>
          <p:cNvSpPr/>
          <p:nvPr/>
        </p:nvSpPr>
        <p:spPr>
          <a:xfrm>
            <a:off x="4465496" y="186035"/>
            <a:ext cx="31943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Evaluation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B7334E-3CBF-4F1B-8F0C-5C52BF85CE8E}"/>
              </a:ext>
            </a:extLst>
          </p:cNvPr>
          <p:cNvSpPr txBox="1"/>
          <p:nvPr/>
        </p:nvSpPr>
        <p:spPr>
          <a:xfrm>
            <a:off x="481013" y="1341560"/>
            <a:ext cx="112728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Sample of 100 linked entity </a:t>
            </a:r>
            <a:r>
              <a:rPr lang="en-US" sz="2800" i="1" dirty="0"/>
              <a:t>blocks</a:t>
            </a:r>
            <a:r>
              <a:rPr lang="en-US" sz="2800" dirty="0"/>
              <a:t> taken at random.</a:t>
            </a:r>
          </a:p>
          <a:p>
            <a:endParaRPr lang="en-US" sz="2800" dirty="0"/>
          </a:p>
          <a:p>
            <a:r>
              <a:rPr lang="en-US" sz="2800" dirty="0"/>
              <a:t>Each </a:t>
            </a:r>
            <a:r>
              <a:rPr lang="en-US" sz="2800" i="1" dirty="0"/>
              <a:t>block</a:t>
            </a:r>
            <a:r>
              <a:rPr lang="en-US" sz="2800" dirty="0"/>
              <a:t> had 3 to 7 </a:t>
            </a:r>
            <a:r>
              <a:rPr lang="en-US" sz="2800" dirty="0" err="1"/>
              <a:t>urls</a:t>
            </a:r>
            <a:r>
              <a:rPr lang="en-US" sz="2800" dirty="0"/>
              <a:t>, which we considered belonging to same person</a:t>
            </a:r>
          </a:p>
          <a:p>
            <a:endParaRPr lang="en-US" sz="2800" dirty="0"/>
          </a:p>
          <a:p>
            <a:r>
              <a:rPr lang="en-US" sz="2800" dirty="0"/>
              <a:t>Ground truth prepared by manually going through all </a:t>
            </a:r>
            <a:r>
              <a:rPr lang="en-US" sz="2800" dirty="0" err="1"/>
              <a:t>urls</a:t>
            </a:r>
            <a:r>
              <a:rPr lang="en-US" sz="2800" dirty="0"/>
              <a:t>, and validating.</a:t>
            </a:r>
          </a:p>
          <a:p>
            <a:endParaRPr lang="en-US" sz="2800" dirty="0"/>
          </a:p>
          <a:p>
            <a:r>
              <a:rPr lang="en-US" sz="2800" dirty="0"/>
              <a:t>Stats:</a:t>
            </a:r>
          </a:p>
          <a:p>
            <a:r>
              <a:rPr lang="en-US" sz="2800" dirty="0"/>
              <a:t>	Precision(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atleast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2 URLs match in a block</a:t>
            </a:r>
            <a:r>
              <a:rPr lang="en-US" sz="2800" dirty="0"/>
              <a:t>)     =  72/100 = </a:t>
            </a:r>
            <a:r>
              <a:rPr lang="en-US" sz="2800" dirty="0">
                <a:solidFill>
                  <a:srgbClr val="00B050"/>
                </a:solidFill>
              </a:rPr>
              <a:t>0.72</a:t>
            </a:r>
          </a:p>
          <a:p>
            <a:r>
              <a:rPr lang="en-US" sz="2800" dirty="0"/>
              <a:t>	Precision(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</a:rPr>
              <a:t>atleast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1 URL mismatch in a block</a:t>
            </a:r>
            <a:r>
              <a:rPr lang="en-US" sz="2800" dirty="0"/>
              <a:t>) =  42/100 = </a:t>
            </a:r>
            <a:r>
              <a:rPr lang="en-US" sz="2800" dirty="0">
                <a:solidFill>
                  <a:schemeClr val="accent2"/>
                </a:solidFill>
              </a:rPr>
              <a:t>0.42</a:t>
            </a:r>
          </a:p>
          <a:p>
            <a:r>
              <a:rPr lang="en-US" sz="2800" dirty="0"/>
              <a:t>	Precision(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no URLs mismatch in a block</a:t>
            </a:r>
            <a:r>
              <a:rPr lang="en-US" sz="2800" dirty="0"/>
              <a:t>)          =  1-0.42  = </a:t>
            </a:r>
            <a:r>
              <a:rPr lang="en-US" sz="2800" dirty="0">
                <a:solidFill>
                  <a:srgbClr val="00B050"/>
                </a:solidFill>
              </a:rPr>
              <a:t>0.58</a:t>
            </a:r>
          </a:p>
          <a:p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93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90E3A-564E-4CF2-AD34-902DD113396D}"/>
              </a:ext>
            </a:extLst>
          </p:cNvPr>
          <p:cNvSpPr/>
          <p:nvPr/>
        </p:nvSpPr>
        <p:spPr>
          <a:xfrm>
            <a:off x="4283673" y="105072"/>
            <a:ext cx="36913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Future work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2BB2CB-2A97-433D-A29B-BAFF5759727C}"/>
              </a:ext>
            </a:extLst>
          </p:cNvPr>
          <p:cNvSpPr txBox="1"/>
          <p:nvPr/>
        </p:nvSpPr>
        <p:spPr>
          <a:xfrm>
            <a:off x="876300" y="1357313"/>
            <a:ext cx="107870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can do better with entity linking given enough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Many entities do not have names and pictures. So, more sources would have reduced ambiguity.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Future version of </a:t>
            </a:r>
            <a:r>
              <a:rPr lang="en-US" sz="2800" dirty="0" err="1"/>
              <a:t>myDig</a:t>
            </a:r>
            <a:r>
              <a:rPr lang="en-US" sz="2800" dirty="0"/>
              <a:t> for better stability. </a:t>
            </a:r>
          </a:p>
        </p:txBody>
      </p:sp>
    </p:spTree>
    <p:extLst>
      <p:ext uri="{BB962C8B-B14F-4D97-AF65-F5344CB8AC3E}">
        <p14:creationId xmlns:p14="http://schemas.microsoft.com/office/powerpoint/2010/main" val="40552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3B9F2-1973-42CE-A1E6-D031EBBF9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7A38-12AF-4957-A315-56FCA539BF46}"/>
              </a:ext>
            </a:extLst>
          </p:cNvPr>
          <p:cNvSpPr/>
          <p:nvPr/>
        </p:nvSpPr>
        <p:spPr>
          <a:xfrm>
            <a:off x="1283574" y="451148"/>
            <a:ext cx="86966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Why this topic?(Holistic view)</a:t>
            </a:r>
          </a:p>
        </p:txBody>
      </p:sp>
    </p:spTree>
    <p:extLst>
      <p:ext uri="{BB962C8B-B14F-4D97-AF65-F5344CB8AC3E}">
        <p14:creationId xmlns:p14="http://schemas.microsoft.com/office/powerpoint/2010/main" val="194877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1ABF72-89E2-4C17-9615-395C154F6C0F}"/>
              </a:ext>
            </a:extLst>
          </p:cNvPr>
          <p:cNvSpPr/>
          <p:nvPr/>
        </p:nvSpPr>
        <p:spPr>
          <a:xfrm>
            <a:off x="4484716" y="114598"/>
            <a:ext cx="33749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Thank You!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5A15B-9E51-4ACA-B9AE-E41F2D469224}"/>
              </a:ext>
            </a:extLst>
          </p:cNvPr>
          <p:cNvSpPr/>
          <p:nvPr/>
        </p:nvSpPr>
        <p:spPr>
          <a:xfrm>
            <a:off x="780489" y="1363031"/>
            <a:ext cx="178542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References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4655F8-8A2B-479A-B3E4-45256A22B75E}"/>
              </a:ext>
            </a:extLst>
          </p:cNvPr>
          <p:cNvSpPr/>
          <p:nvPr/>
        </p:nvSpPr>
        <p:spPr>
          <a:xfrm>
            <a:off x="6887416" y="1319942"/>
            <a:ext cx="4301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Tools and Technologies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D029C3-CF1E-4E7F-B0B3-7FB31D391890}"/>
              </a:ext>
            </a:extLst>
          </p:cNvPr>
          <p:cNvSpPr txBox="1"/>
          <p:nvPr/>
        </p:nvSpPr>
        <p:spPr>
          <a:xfrm>
            <a:off x="6887416" y="1869141"/>
            <a:ext cx="48160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Anaconda 2.7</a:t>
            </a:r>
          </a:p>
          <a:p>
            <a:r>
              <a:rPr lang="en-US" sz="2800" dirty="0" err="1"/>
              <a:t>Scrapy</a:t>
            </a:r>
            <a:endParaRPr lang="en-US" sz="2800" dirty="0"/>
          </a:p>
          <a:p>
            <a:r>
              <a:rPr lang="en-US" sz="2800" dirty="0"/>
              <a:t>Selenium</a:t>
            </a:r>
          </a:p>
          <a:p>
            <a:r>
              <a:rPr lang="en-US" sz="2800" dirty="0" err="1"/>
              <a:t>myDig</a:t>
            </a:r>
            <a:endParaRPr lang="en-US" sz="2800" dirty="0"/>
          </a:p>
          <a:p>
            <a:r>
              <a:rPr lang="en-US" sz="2800" dirty="0" err="1"/>
              <a:t>OpenRefine</a:t>
            </a:r>
            <a:endParaRPr lang="en-US" sz="2800" dirty="0"/>
          </a:p>
          <a:p>
            <a:r>
              <a:rPr lang="en-US" sz="2800" dirty="0"/>
              <a:t>Tableau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34BEC-C975-41F6-97CA-482A5D5A267A}"/>
              </a:ext>
            </a:extLst>
          </p:cNvPr>
          <p:cNvSpPr txBox="1"/>
          <p:nvPr/>
        </p:nvSpPr>
        <p:spPr>
          <a:xfrm>
            <a:off x="409575" y="1866900"/>
            <a:ext cx="615259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https://stackoverflow.com/</a:t>
            </a:r>
          </a:p>
          <a:p>
            <a:r>
              <a:rPr lang="en-US" sz="2800" dirty="0"/>
              <a:t>https://www.hackerrank.com/</a:t>
            </a:r>
          </a:p>
          <a:p>
            <a:r>
              <a:rPr lang="en-US" sz="2800" dirty="0"/>
              <a:t>https://leetcode.com/</a:t>
            </a:r>
          </a:p>
          <a:p>
            <a:r>
              <a:rPr lang="en-US" sz="2800" dirty="0"/>
              <a:t>https://github.com/</a:t>
            </a:r>
          </a:p>
          <a:p>
            <a:r>
              <a:rPr lang="en-US" sz="2800" dirty="0"/>
              <a:t>https://www.github.io/</a:t>
            </a:r>
          </a:p>
          <a:p>
            <a:r>
              <a:rPr lang="en-US" sz="2800" dirty="0"/>
              <a:t>https://www.thisispurple.com/wp-content/uploads/shutterstock_85451623.jpg</a:t>
            </a:r>
          </a:p>
        </p:txBody>
      </p:sp>
    </p:spTree>
    <p:extLst>
      <p:ext uri="{BB962C8B-B14F-4D97-AF65-F5344CB8AC3E}">
        <p14:creationId xmlns:p14="http://schemas.microsoft.com/office/powerpoint/2010/main" val="175655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B7D18-B850-448D-950F-24A2F5CA8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9E53FC-DEB9-4E83-BF3F-C96DC0ADE09C}"/>
              </a:ext>
            </a:extLst>
          </p:cNvPr>
          <p:cNvSpPr/>
          <p:nvPr/>
        </p:nvSpPr>
        <p:spPr>
          <a:xfrm>
            <a:off x="1243013" y="531376"/>
            <a:ext cx="10296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Why this topic?(Duplicate profiles)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7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253E079-8BBE-48A0-BBC6-13C54B711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5AAEBA-AF6E-49CC-9303-DA22080D2332}"/>
              </a:ext>
            </a:extLst>
          </p:cNvPr>
          <p:cNvSpPr/>
          <p:nvPr/>
        </p:nvSpPr>
        <p:spPr>
          <a:xfrm>
            <a:off x="3241563" y="1690688"/>
            <a:ext cx="21050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Github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1BE3A-0CD5-4B9A-A0C6-1334A8E194FC}"/>
              </a:ext>
            </a:extLst>
          </p:cNvPr>
          <p:cNvSpPr/>
          <p:nvPr/>
        </p:nvSpPr>
        <p:spPr>
          <a:xfrm>
            <a:off x="8702556" y="1550912"/>
            <a:ext cx="2747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Leetcode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A7DCF-6174-4D1D-AC05-7AB53C33273A}"/>
              </a:ext>
            </a:extLst>
          </p:cNvPr>
          <p:cNvSpPr/>
          <p:nvPr/>
        </p:nvSpPr>
        <p:spPr>
          <a:xfrm>
            <a:off x="8439765" y="4872335"/>
            <a:ext cx="3506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HackerRank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1F69CD-5269-4047-9591-0CD722E042EA}"/>
              </a:ext>
            </a:extLst>
          </p:cNvPr>
          <p:cNvSpPr/>
          <p:nvPr/>
        </p:nvSpPr>
        <p:spPr>
          <a:xfrm>
            <a:off x="3048000" y="4885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Data Sources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8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84AF2E7-61B2-4410-9DA1-74EE5CAA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D815D7-EA1F-48C7-93A5-36DB751F5A49}"/>
              </a:ext>
            </a:extLst>
          </p:cNvPr>
          <p:cNvSpPr/>
          <p:nvPr/>
        </p:nvSpPr>
        <p:spPr>
          <a:xfrm>
            <a:off x="1471035" y="2343447"/>
            <a:ext cx="41254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Stackoverflow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B667B9-3079-42C1-AAEE-2DE0EE8F354F}"/>
              </a:ext>
            </a:extLst>
          </p:cNvPr>
          <p:cNvSpPr/>
          <p:nvPr/>
        </p:nvSpPr>
        <p:spPr>
          <a:xfrm>
            <a:off x="7657652" y="2281535"/>
            <a:ext cx="3977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Personal Blog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818FFD-908C-4A01-A126-9E314A0A77DA}"/>
              </a:ext>
            </a:extLst>
          </p:cNvPr>
          <p:cNvSpPr/>
          <p:nvPr/>
        </p:nvSpPr>
        <p:spPr>
          <a:xfrm>
            <a:off x="4269822" y="447972"/>
            <a:ext cx="3909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Data Sources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E73E7C-664B-4105-BA2E-51C1476B6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725"/>
            <a:ext cx="12192000" cy="49942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4CEDB-F5E8-4EA0-9A46-6D0CD510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41" y="1413249"/>
            <a:ext cx="10515600" cy="4351338"/>
          </a:xfrm>
        </p:spPr>
        <p:txBody>
          <a:bodyPr/>
          <a:lstStyle/>
          <a:p>
            <a:r>
              <a:rPr lang="en-US" dirty="0"/>
              <a:t>Incoherent structure of 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84888-0A00-485D-AC04-70FEF7D8AA5E}"/>
              </a:ext>
            </a:extLst>
          </p:cNvPr>
          <p:cNvSpPr/>
          <p:nvPr/>
        </p:nvSpPr>
        <p:spPr>
          <a:xfrm>
            <a:off x="2615812" y="2617711"/>
            <a:ext cx="21732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Nested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202029-ED22-467C-A98C-8BDD4B58FBD9}"/>
              </a:ext>
            </a:extLst>
          </p:cNvPr>
          <p:cNvSpPr/>
          <p:nvPr/>
        </p:nvSpPr>
        <p:spPr>
          <a:xfrm>
            <a:off x="1540619" y="4841257"/>
            <a:ext cx="3925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Unstructured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0BCE33-9701-4B33-A1CA-0F755E188DBC}"/>
              </a:ext>
            </a:extLst>
          </p:cNvPr>
          <p:cNvSpPr/>
          <p:nvPr/>
        </p:nvSpPr>
        <p:spPr>
          <a:xfrm>
            <a:off x="8432274" y="4432580"/>
            <a:ext cx="31715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Structured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1FFF3D-57B6-4F9E-B822-F76DFC0E60F2}"/>
              </a:ext>
            </a:extLst>
          </p:cNvPr>
          <p:cNvSpPr/>
          <p:nvPr/>
        </p:nvSpPr>
        <p:spPr>
          <a:xfrm>
            <a:off x="4461290" y="306441"/>
            <a:ext cx="32694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47110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6F761-7D32-409C-8406-564BC2B5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366"/>
            <a:ext cx="10515600" cy="4351338"/>
          </a:xfrm>
        </p:spPr>
        <p:txBody>
          <a:bodyPr/>
          <a:lstStyle/>
          <a:p>
            <a:r>
              <a:rPr lang="en-US" dirty="0"/>
              <a:t>Messy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33AAA-56B1-4913-A79E-4BB34AB9D759}"/>
              </a:ext>
            </a:extLst>
          </p:cNvPr>
          <p:cNvSpPr txBox="1"/>
          <p:nvPr/>
        </p:nvSpPr>
        <p:spPr>
          <a:xfrm>
            <a:off x="4961964" y="1584834"/>
            <a:ext cx="687144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Location information not specified explicitly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57BE91-D74E-4C8A-937A-23222825C9FA}"/>
              </a:ext>
            </a:extLst>
          </p:cNvPr>
          <p:cNvSpPr/>
          <p:nvPr/>
        </p:nvSpPr>
        <p:spPr>
          <a:xfrm>
            <a:off x="4461289" y="485433"/>
            <a:ext cx="32694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Challenges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F954DB-F06D-487B-BB77-572C44296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3" y="2271986"/>
            <a:ext cx="3142412" cy="4125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51079C-E635-4E78-B002-3BD68881D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38" y="4222378"/>
            <a:ext cx="4610099" cy="2580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6C2EF6-61DE-4608-8190-116F14A82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26" y="2051565"/>
            <a:ext cx="5947925" cy="217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50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CA31C3C-BA58-48C2-844F-0AFD8AC3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6" y="3143250"/>
            <a:ext cx="10440305" cy="36472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57AC48-F2A2-4AA5-8622-E45C7104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9" y="1627492"/>
            <a:ext cx="10268840" cy="14364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8A7124-4A6B-459C-AE5F-E9395155EA7D}"/>
              </a:ext>
            </a:extLst>
          </p:cNvPr>
          <p:cNvSpPr/>
          <p:nvPr/>
        </p:nvSpPr>
        <p:spPr>
          <a:xfrm>
            <a:off x="4369534" y="4849923"/>
            <a:ext cx="27895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Selenium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0CC052-AADE-494B-9C28-64C6FC570D6E}"/>
              </a:ext>
            </a:extLst>
          </p:cNvPr>
          <p:cNvSpPr/>
          <p:nvPr/>
        </p:nvSpPr>
        <p:spPr>
          <a:xfrm>
            <a:off x="4516331" y="1293485"/>
            <a:ext cx="20297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Scrapy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C0D870-6252-42F1-9E22-D1A19EF7FB4D}"/>
              </a:ext>
            </a:extLst>
          </p:cNvPr>
          <p:cNvSpPr/>
          <p:nvPr/>
        </p:nvSpPr>
        <p:spPr>
          <a:xfrm>
            <a:off x="3302948" y="241231"/>
            <a:ext cx="5173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Scraping the data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5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8F98-77D7-46B8-9AD9-C93869DCF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Matching on the same reference URL </a:t>
            </a:r>
          </a:p>
          <a:p>
            <a:r>
              <a:rPr lang="en-US" dirty="0"/>
              <a:t>Matching on name</a:t>
            </a:r>
          </a:p>
          <a:p>
            <a:r>
              <a:rPr lang="en-US" dirty="0"/>
              <a:t>Matching on id</a:t>
            </a:r>
          </a:p>
          <a:p>
            <a:r>
              <a:rPr lang="en-US" dirty="0"/>
              <a:t>Matching on location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D44586-4758-42FE-A515-753B08CE6879}"/>
              </a:ext>
            </a:extLst>
          </p:cNvPr>
          <p:cNvSpPr/>
          <p:nvPr/>
        </p:nvSpPr>
        <p:spPr>
          <a:xfrm>
            <a:off x="3956832" y="505122"/>
            <a:ext cx="45069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dirty="0">
                <a:ln w="12700">
                  <a:solidFill>
                    <a:srgbClr val="4472C4"/>
                  </a:solidFill>
                  <a:prstDash val="solid"/>
                </a:ln>
                <a:pattFill prst="pct50">
                  <a:fgClr>
                    <a:srgbClr val="4472C4"/>
                  </a:fgClr>
                  <a:bgClr>
                    <a:srgbClr val="4472C4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472C4"/>
                  </a:outerShdw>
                </a:effectLst>
              </a:rPr>
              <a:t>Record Linkage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431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272</Words>
  <Application>Microsoft Office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Andalus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 Prathik Velagala</dc:creator>
  <cp:lastModifiedBy>anand prashar</cp:lastModifiedBy>
  <cp:revision>64</cp:revision>
  <dcterms:created xsi:type="dcterms:W3CDTF">2017-11-30T21:27:42Z</dcterms:created>
  <dcterms:modified xsi:type="dcterms:W3CDTF">2017-12-01T21:15:30Z</dcterms:modified>
</cp:coreProperties>
</file>